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Подсказки на каждый день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Математика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61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66229" y="-862649"/>
            <a:ext cx="5460522" cy="80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7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40" y="409216"/>
            <a:ext cx="9854241" cy="55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79" y="868674"/>
            <a:ext cx="8919713" cy="48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62" y="170371"/>
            <a:ext cx="8384876" cy="628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1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92" y="324718"/>
            <a:ext cx="8341743" cy="62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724" y="451794"/>
            <a:ext cx="7927675" cy="59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1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33" y="715992"/>
            <a:ext cx="9309023" cy="52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0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86703"/>
            <a:ext cx="8126083" cy="50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8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</TotalTime>
  <Words>5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Контур</vt:lpstr>
      <vt:lpstr>Подсказки на каждый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Подсказки на каждый день</dc:title>
  <dc:creator>Пользователь Windows</dc:creator>
  <cp:lastModifiedBy>Пользователь Windows</cp:lastModifiedBy>
  <cp:revision>1</cp:revision>
  <dcterms:created xsi:type="dcterms:W3CDTF">2021-04-14T08:05:43Z</dcterms:created>
  <dcterms:modified xsi:type="dcterms:W3CDTF">2021-04-14T08:12:28Z</dcterms:modified>
</cp:coreProperties>
</file>