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3E54-D5C6-4DF4-ABF4-022246AF77B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3C3129C-42B0-4BB4-9075-E17C5BE6A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5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3E54-D5C6-4DF4-ABF4-022246AF77B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C3129C-42B0-4BB4-9075-E17C5BE6A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24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3E54-D5C6-4DF4-ABF4-022246AF77B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C3129C-42B0-4BB4-9075-E17C5BE6A26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4403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3E54-D5C6-4DF4-ABF4-022246AF77B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C3129C-42B0-4BB4-9075-E17C5BE6A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658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3E54-D5C6-4DF4-ABF4-022246AF77B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C3129C-42B0-4BB4-9075-E17C5BE6A26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7697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3E54-D5C6-4DF4-ABF4-022246AF77B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C3129C-42B0-4BB4-9075-E17C5BE6A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264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3E54-D5C6-4DF4-ABF4-022246AF77B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129C-42B0-4BB4-9075-E17C5BE6A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063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3E54-D5C6-4DF4-ABF4-022246AF77B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129C-42B0-4BB4-9075-E17C5BE6A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45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3E54-D5C6-4DF4-ABF4-022246AF77B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129C-42B0-4BB4-9075-E17C5BE6A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53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3E54-D5C6-4DF4-ABF4-022246AF77B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C3129C-42B0-4BB4-9075-E17C5BE6A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33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3E54-D5C6-4DF4-ABF4-022246AF77B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C3129C-42B0-4BB4-9075-E17C5BE6A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1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3E54-D5C6-4DF4-ABF4-022246AF77B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C3129C-42B0-4BB4-9075-E17C5BE6A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0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3E54-D5C6-4DF4-ABF4-022246AF77B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129C-42B0-4BB4-9075-E17C5BE6A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23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3E54-D5C6-4DF4-ABF4-022246AF77B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129C-42B0-4BB4-9075-E17C5BE6A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22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3E54-D5C6-4DF4-ABF4-022246AF77B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129C-42B0-4BB4-9075-E17C5BE6A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5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3E54-D5C6-4DF4-ABF4-022246AF77B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C3129C-42B0-4BB4-9075-E17C5BE6A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9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93E54-D5C6-4DF4-ABF4-022246AF77B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3C3129C-42B0-4BB4-9075-E17C5BE6A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83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организации самостоятельной проектной и исследовательской деятельности учащихся на уроке и во внеурочной деятельности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Крытыш</a:t>
            </a:r>
            <a:r>
              <a:rPr lang="ru-RU" dirty="0" smtClean="0"/>
              <a:t> Н. И. </a:t>
            </a:r>
          </a:p>
          <a:p>
            <a:pPr algn="r"/>
            <a:r>
              <a:rPr lang="ru-RU" dirty="0"/>
              <a:t>у</a:t>
            </a:r>
            <a:r>
              <a:rPr lang="ru-RU" dirty="0" smtClean="0"/>
              <a:t>читель начальных классов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980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ученика: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Ученик становится субъектом деятельности. При этом школьники свободны в выборе способов и видов деятельности для достижения поставленной цели. Им никто не навязывает, как и что делать.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01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 - это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ременная целенаправленная деятельность на получение уникального результата.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663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Научно-исследовательская деятельность - это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деятельность учащихся под руководством учителя, связанная с решением творческой исследовательской задачи с заранее неизвестным результатом и предполагающая наличие основных этапов, характерных для исследования в научной сфере.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02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0202"/>
            <a:ext cx="10515600" cy="5556761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Методы проведения исследования должны быть адекватны цели, направлению и области задач исследования.</a:t>
            </a:r>
          </a:p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гипотезы не обязательно.</a:t>
            </a:r>
          </a:p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Не стоит переносить требования, предъявляемые к диссертационным исследованиям.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00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Этапы организации проектной деятельности учащихся: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Выбор темы и цели проекта.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Планирование работы. Определение источников информации.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Исследование (поиск, отбор, эксперимент).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Обобщение результатов.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Презентация.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Оценка результатов.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19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Варианты вопросов: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•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данные и выводы целесообразно обобщить и вынести на презентацию?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	Кому, по – вашему, будет интересна проблема, над которой вы работали?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	В какой форме вы хотели бы представить итоги вашей работы? Составьте план.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	В чем вы могли бы помочь (исходя из личных склонностей, интересов, способностей) при подготовке презентации итогов проекта?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	В чем будет состоять «изюминка» вашей презентации?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613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0932"/>
            <a:ext cx="10515600" cy="567603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•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формы презентации вы считаете наиболее приемлемыми, и учитывая содержание, цель проекта, возраст и уровень знаний предполагаемой аудитории, а также ваши способности и интересы?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	Какие затраты предполагает выбранная форма презентации?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	Сколько времени потребуется на подготовку выбранной вами формы презентации?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	Чем необходимо заняться в первую очередь? В каком порядке будет выполняться работа? Как она будет распределяться между участниками мероприятия? Кто и за что будет отвечать?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048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Роль учителя: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● Консультирует</a:t>
            </a:r>
          </a:p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● Мотивирует 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Провоцирует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Наблюдает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156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1663"/>
            <a:ext cx="10515600" cy="57953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 консультации с участниками проектов.</a:t>
            </a:r>
          </a:p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● Наблюдает за ходом проектной деятельности.</a:t>
            </a:r>
          </a:p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● Руководит проектной деятельностью в рамках согласованного объекта исследования.</a:t>
            </a:r>
          </a:p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● Планирует совместно с обучающимися работы в течение всего проектного периода.</a:t>
            </a:r>
          </a:p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● Поэтапно отслеживает результаты проектной деятельности.</a:t>
            </a:r>
          </a:p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● Координирует внутригрупповую работу обучающихся.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58692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226</Words>
  <Application>Microsoft Office PowerPoint</Application>
  <PresentationFormat>Широкоэкранный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Легкий дым</vt:lpstr>
      <vt:lpstr>Особенности организации самостоятельной проектной и исследовательской деятельности учащихся на уроке и во внеурочной деятельности</vt:lpstr>
      <vt:lpstr>Проект - это</vt:lpstr>
      <vt:lpstr>Научно-исследовательская деятельность - это</vt:lpstr>
      <vt:lpstr>Презентация PowerPoint</vt:lpstr>
      <vt:lpstr>Этапы организации проектной деятельности учащихся:</vt:lpstr>
      <vt:lpstr>Варианты вопросов:</vt:lpstr>
      <vt:lpstr>Презентация PowerPoint</vt:lpstr>
      <vt:lpstr>Роль учителя:</vt:lpstr>
      <vt:lpstr>Презентация PowerPoint</vt:lpstr>
      <vt:lpstr>Роль ученика:</vt:lpstr>
    </vt:vector>
  </TitlesOfParts>
  <Company>ADMIN7.RU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самостоятельной проектной и исследовательской деятельности учащихся на уроке и во внеурочной деятельности</dc:title>
  <dc:creator>вадим</dc:creator>
  <cp:lastModifiedBy>вадим</cp:lastModifiedBy>
  <cp:revision>3</cp:revision>
  <dcterms:created xsi:type="dcterms:W3CDTF">2022-03-26T14:26:40Z</dcterms:created>
  <dcterms:modified xsi:type="dcterms:W3CDTF">2022-03-26T14:37:02Z</dcterms:modified>
</cp:coreProperties>
</file>