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6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8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59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1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25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9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9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3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3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2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85C8-91DD-4205-8523-2671523C53F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83F05D-C6A8-427E-8CAB-281A54CAB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личного блога или сайта для распространения педагогического опыта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Крытыш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Наталья Ивановна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учитель начальных классов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ГУО «Гимназия им Я. Купалы»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5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0" y="311590"/>
            <a:ext cx="11293505" cy="63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8" y="482545"/>
            <a:ext cx="11102669" cy="62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" y="93924"/>
            <a:ext cx="11892501" cy="66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4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9" y="161013"/>
            <a:ext cx="11603603" cy="65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3" y="263386"/>
            <a:ext cx="11110622" cy="62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8" y="294199"/>
            <a:ext cx="11380965" cy="64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" y="189835"/>
            <a:ext cx="11524091" cy="64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71064"/>
            <a:ext cx="11834191" cy="66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49" y="68249"/>
            <a:ext cx="6496215" cy="64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4" y="373712"/>
            <a:ext cx="10757232" cy="60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352838"/>
            <a:ext cx="10866783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2" y="419928"/>
            <a:ext cx="10505441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213081"/>
            <a:ext cx="11430991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307577"/>
            <a:ext cx="11095682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5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9" y="459189"/>
            <a:ext cx="10376452" cy="58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8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0" y="206733"/>
            <a:ext cx="11593003" cy="65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7" y="320039"/>
            <a:ext cx="11221941" cy="63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3454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26</Words>
  <Application>Microsoft Office PowerPoint</Application>
  <PresentationFormat>Широкоэкранный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Создание личного блога или сайта для распространения педагогического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ADMIN7.RU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личного блога или сайта для распространения педагогического опыта</dc:title>
  <dc:creator>вадим</dc:creator>
  <cp:lastModifiedBy>вадим</cp:lastModifiedBy>
  <cp:revision>6</cp:revision>
  <dcterms:created xsi:type="dcterms:W3CDTF">2022-03-06T18:12:56Z</dcterms:created>
  <dcterms:modified xsi:type="dcterms:W3CDTF">2022-03-06T19:41:29Z</dcterms:modified>
</cp:coreProperties>
</file>