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6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7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63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7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71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9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8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8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7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9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7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C276-97C0-4428-970F-A55AC2DA66A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11564F-4889-47C6-BE0C-8DD7401DB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1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практико-ориентированных заданий для формирования умения решать текстовые задачи на уроках математики у учащихся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ступени общего среднего образования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Крытыш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Наталья Ивановна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учитель начальных классов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ГУО «Гимназии им Я. Купалы г Мозыря»</a:t>
            </a:r>
          </a:p>
        </p:txBody>
      </p:sp>
    </p:spTree>
    <p:extLst>
      <p:ext uri="{BB962C8B-B14F-4D97-AF65-F5344CB8AC3E}">
        <p14:creationId xmlns:p14="http://schemas.microsoft.com/office/powerpoint/2010/main" val="174906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0546"/>
            <a:ext cx="10515600" cy="5286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– умения – </a:t>
            </a:r>
          </a:p>
          <a:p>
            <a:pPr marL="0" indent="0" algn="ctr"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навыки – </a:t>
            </a:r>
          </a:p>
          <a:p>
            <a:pPr marL="0" indent="0" algn="ctr"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деятельности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 КОЗ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Значимость полученного материала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сформулировано как сюжет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представлена в различных формах.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Указание области применения результата.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КОЗ по структуре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Нестандартные.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 наличием избыточных или недостающих данных.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нескольких способов решения.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8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КОЗ по содержанию задания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 практической деятельностью.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 повседневной жизнью.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 профессиональной деятельностью.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сложности КОЗ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8664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09">
                  <a:extLst>
                    <a:ext uri="{9D8B030D-6E8A-4147-A177-3AD203B41FA5}">
                      <a16:colId xmlns:a16="http://schemas.microsoft.com/office/drawing/2014/main" val="2432107859"/>
                    </a:ext>
                  </a:extLst>
                </a:gridCol>
                <a:gridCol w="4834091">
                  <a:extLst>
                    <a:ext uri="{9D8B030D-6E8A-4147-A177-3AD203B41FA5}">
                      <a16:colId xmlns:a16="http://schemas.microsoft.com/office/drawing/2014/main" val="301294366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20643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уровню компетенции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16747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решения требуется один теоретический факт при решении практической ситуации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уровень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уровень восприятия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410680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решения требуется комбинация нескольких математических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идей при решении практической ситуации, применяются задания из разных разделов математики, личные наблюдения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уровень – уровень связи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85864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решения требуется исследовательский подход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построении математической модели ситуации, изучение нового материала, поиск нескольких способов решения одной задачи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уровень – уровень размышления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90439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9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0790"/>
            <a:ext cx="10515600" cy="5326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Даша отправила SMS-сообщения к 8 марта своим 26 подругам.  Стоимость одного   SMS-сообщения 0,04 копеек. Перед отправкой сообщений у Ани оставалось   5 рублей. Сколько рублей останется у Ани после отправки всех сообщений?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602" y="3252084"/>
            <a:ext cx="2825198" cy="2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005" y="842838"/>
            <a:ext cx="10515600" cy="533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супермаркете проходит рекламная акция: заплатив за две шоколадки, покупатель получает три шоколадки (одна шоколадка в подарок). Шоколадка стоит 6 рублей.  Какое наибольшее число шоколадок можно получить на 25 рублей?                                     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       +  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1" y="3212326"/>
            <a:ext cx="2445027" cy="1833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80" y="3283387"/>
            <a:ext cx="2326978" cy="1552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175" y="3062187"/>
            <a:ext cx="1639004" cy="21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054" y="1065475"/>
            <a:ext cx="10515600" cy="510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Сырок стоит 1 руб. 20 коп. Сколько сдачи вы получите со 5 рублей, если купите сырок себе и трём своим друзьям? Какое наибольшее число сырков можно купить на 9 рублей?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3" y="3579491"/>
            <a:ext cx="3002238" cy="1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8397"/>
            <a:ext cx="10515600" cy="5588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сотки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8м 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¼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всего участка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7м                                                        6м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половина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оставшейся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5м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3" y="873076"/>
            <a:ext cx="4411814" cy="2812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16" y="4286425"/>
            <a:ext cx="2778981" cy="2084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375" y="873076"/>
            <a:ext cx="3905747" cy="2705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340" y="3726273"/>
            <a:ext cx="3655281" cy="2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07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308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Использование практико-ориентированных заданий для формирования умения решать текстовые задачи на уроках математики у учащихся I ступени общего среднего образования</vt:lpstr>
      <vt:lpstr>Признаки КОЗ</vt:lpstr>
      <vt:lpstr>Виды КОЗ по структуре</vt:lpstr>
      <vt:lpstr>Виды КОЗ по содержанию задания</vt:lpstr>
      <vt:lpstr>Уровни сложности КОЗ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практико-ориентированных заданий для формирования умения решать текстовые задачи на уроках математики у учащихся I ступени общего среднего образования</dc:title>
  <dc:creator>вадим</dc:creator>
  <cp:lastModifiedBy>вадим</cp:lastModifiedBy>
  <cp:revision>10</cp:revision>
  <dcterms:created xsi:type="dcterms:W3CDTF">2022-03-06T17:04:05Z</dcterms:created>
  <dcterms:modified xsi:type="dcterms:W3CDTF">2022-03-06T17:51:30Z</dcterms:modified>
</cp:coreProperties>
</file>