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74" r:id="rId9"/>
    <p:sldId id="257" r:id="rId10"/>
    <p:sldId id="258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4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4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73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2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23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6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7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1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3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6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0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8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2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C289-97E8-4A17-8113-34C34B6D3648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85E7983-E2FB-4AEE-A3E9-E4E92715D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9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возможностей использования интеллект-карт на уроках литературного чтения во 2-4 классах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          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Крытыш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Наталья Ивановна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учитель начальных классов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ГУО «Гимназия имени Я. Купалы»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471" y="295911"/>
            <a:ext cx="6255578" cy="61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59" y="405763"/>
            <a:ext cx="9382538" cy="58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Свойства интеллект-карт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Наглядность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Привлекательность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Запоминаемость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Своевременность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Творчество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пересмотра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7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597" y="827307"/>
            <a:ext cx="2695575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01" y="841222"/>
            <a:ext cx="6120185" cy="38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657225"/>
            <a:ext cx="97440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544" y="421501"/>
            <a:ext cx="9363530" cy="603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43" y="2670771"/>
            <a:ext cx="4318627" cy="3181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59" y="279290"/>
            <a:ext cx="63912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77" y="613583"/>
            <a:ext cx="5258711" cy="3862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821" y="2209499"/>
            <a:ext cx="6050942" cy="42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83" y="255867"/>
            <a:ext cx="8054672" cy="58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842" y="526777"/>
            <a:ext cx="7460970" cy="55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3913"/>
            <a:ext cx="10515600" cy="518305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Бьюзен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805" y="177330"/>
            <a:ext cx="2857500" cy="4133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9129"/>
            <a:ext cx="1905000" cy="306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849" y="1597589"/>
            <a:ext cx="5520359" cy="41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что отвечают полушария мозга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664" y="1582987"/>
            <a:ext cx="7251589" cy="456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997" y="449248"/>
            <a:ext cx="8205747" cy="57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Интеллект-карты (в оригинале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— это инструмент визуального отображения информации, позволяющий эффективно структурировать и обрабатывать ее.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0841" y="2562308"/>
            <a:ext cx="528986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859" y="858741"/>
            <a:ext cx="10515600" cy="527846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Наскальная живопись                                      Письмо шумеров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66" y="1687041"/>
            <a:ext cx="5149132" cy="3865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219" y="1562431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84" y="294198"/>
            <a:ext cx="8555604" cy="64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73" y="278295"/>
            <a:ext cx="11153031" cy="62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00" y="397610"/>
            <a:ext cx="7066610" cy="609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72</Words>
  <Application>Microsoft Office PowerPoint</Application>
  <PresentationFormat>Широкоэкранный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Изучение возможностей использования интеллект-карт на уроках литературного чтения во 2-4 классах</vt:lpstr>
      <vt:lpstr>Презентация PowerPoint</vt:lpstr>
      <vt:lpstr>За что отвечают полушария мозга</vt:lpstr>
      <vt:lpstr>Презентация PowerPoint</vt:lpstr>
      <vt:lpstr>Интеллект-карты (в оригинале Mind maps) — это инструмент визуального отображения информации, позволяющий эффективно структурировать и обрабатывать ее.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Свойства интеллект-карт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ADMIN7.RU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возможностей использования интеллект-карт на уроках литературного чтения во 2-4 классах</dc:title>
  <dc:creator>вадим</dc:creator>
  <cp:lastModifiedBy>вадим</cp:lastModifiedBy>
  <cp:revision>8</cp:revision>
  <dcterms:created xsi:type="dcterms:W3CDTF">2022-02-17T18:26:01Z</dcterms:created>
  <dcterms:modified xsi:type="dcterms:W3CDTF">2022-02-19T21:03:24Z</dcterms:modified>
</cp:coreProperties>
</file>